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472B-6E2D-4322-9FF6-EE76AD0D19B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FFA3-598F-45CF-A102-5DEBD6CB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472B-6E2D-4322-9FF6-EE76AD0D19B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FFA3-598F-45CF-A102-5DEBD6CB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6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472B-6E2D-4322-9FF6-EE76AD0D19B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FFA3-598F-45CF-A102-5DEBD6CB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4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472B-6E2D-4322-9FF6-EE76AD0D19B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FFA3-598F-45CF-A102-5DEBD6CB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4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472B-6E2D-4322-9FF6-EE76AD0D19B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FFA3-598F-45CF-A102-5DEBD6CB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9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472B-6E2D-4322-9FF6-EE76AD0D19B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FFA3-598F-45CF-A102-5DEBD6CB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472B-6E2D-4322-9FF6-EE76AD0D19B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FFA3-598F-45CF-A102-5DEBD6CB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0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472B-6E2D-4322-9FF6-EE76AD0D19B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FFA3-598F-45CF-A102-5DEBD6CB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0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472B-6E2D-4322-9FF6-EE76AD0D19B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FFA3-598F-45CF-A102-5DEBD6CB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3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472B-6E2D-4322-9FF6-EE76AD0D19B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FFA3-598F-45CF-A102-5DEBD6CB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472B-6E2D-4322-9FF6-EE76AD0D19B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FFA3-598F-45CF-A102-5DEBD6CB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0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C472B-6E2D-4322-9FF6-EE76AD0D19B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FFFA3-598F-45CF-A102-5DEBD6CB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8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51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196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Dr-soltanpour</dc:creator>
  <cp:lastModifiedBy>Dr-soltanpour</cp:lastModifiedBy>
  <cp:revision>1</cp:revision>
  <dcterms:created xsi:type="dcterms:W3CDTF">2023-07-18T08:40:50Z</dcterms:created>
  <dcterms:modified xsi:type="dcterms:W3CDTF">2023-07-18T08:41:12Z</dcterms:modified>
</cp:coreProperties>
</file>